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898013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9709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7735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6650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9350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992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layout with centered title and subtitle placeholders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685800" y="12192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66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Science </a:t>
            </a:r>
            <a:r>
              <a:rPr lang="en-US" sz="660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lang="en-US" sz="4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Notebook Guidelines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 Number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Title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Neat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Spaced</a:t>
            </a:r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6200" y="990600"/>
            <a:ext cx="5105399" cy="4870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Required Supplies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green duo-tangs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sharpened pencils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Pencil crayons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Scissors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Ruler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Pencil sharpener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paper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Supplies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green duo-tang (notebook)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green duo-tang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(tests, quizes, assignments, etc.)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Overview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Units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0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97000" marR="0" lvl="3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ct val="100000"/>
              <a:buNone/>
            </a:pPr>
            <a:r>
              <a:rPr lang="en-US" sz="3200" dirty="0" smtClean="0"/>
              <a:t>1. Space</a:t>
            </a:r>
            <a:endParaRPr lang="en-US" sz="3200" dirty="0"/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97000" marR="0" lvl="3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ct val="100000"/>
              <a:buNone/>
            </a:pPr>
            <a:r>
              <a:rPr lang="en-US" sz="3200" dirty="0" smtClean="0"/>
              <a:t>2. Flight</a:t>
            </a:r>
            <a:endParaRPr lang="en-US" sz="3200" dirty="0"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97000" marR="0" lvl="3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ct val="100000"/>
              <a:buNone/>
            </a:pPr>
            <a:r>
              <a:rPr lang="en-US" sz="3200" dirty="0" smtClean="0"/>
              <a:t>3. Electricity</a:t>
            </a:r>
            <a:endParaRPr lang="en-US" sz="3200" dirty="0"/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97000" marR="0" lvl="3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ct val="100000"/>
              <a:buNone/>
            </a:pPr>
            <a:r>
              <a:rPr lang="en-US" sz="3200" smtClean="0"/>
              <a:t>4. Variety </a:t>
            </a:r>
            <a:r>
              <a:rPr lang="en-US" sz="3200" dirty="0"/>
              <a:t>of 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On-screen Show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Science 6</vt:lpstr>
      <vt:lpstr>Notebook Guidelines</vt:lpstr>
      <vt:lpstr>Required Supplies</vt:lpstr>
      <vt:lpstr>Supplies</vt:lpstr>
      <vt:lpstr>Overview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6</dc:title>
  <cp:lastModifiedBy>Terry, Sean J. (ASD-E)</cp:lastModifiedBy>
  <cp:revision>1</cp:revision>
  <dcterms:modified xsi:type="dcterms:W3CDTF">2017-01-28T03:08:58Z</dcterms:modified>
</cp:coreProperties>
</file>